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Phishing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Fake emails/messages trick users into clicking links or entering info</a:t>
            </a:r>
          </a:p>
          <a:p>
            <a:r>
              <a:t>- Looks like trusted sources (boss, IT, bank)</a:t>
            </a:r>
          </a:p>
          <a:p/>
          <a:p>
            <a:r>
              <a:t>**Your Active Role:**</a:t>
            </a:r>
          </a:p>
          <a:p>
            <a:r>
              <a:t>- Think before clicking</a:t>
            </a:r>
          </a:p>
          <a:p>
            <a:r>
              <a:t>- Verify sender addresses</a:t>
            </a:r>
          </a:p>
          <a:p>
            <a:r>
              <a:t>- Report anything suspicious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Ransomware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Encrypts your files and demands payment to unlock</a:t>
            </a:r>
          </a:p>
          <a:p>
            <a:r>
              <a:t>- Often spread by clicking on infected links or attachments</a:t>
            </a:r>
          </a:p>
          <a:p/>
          <a:p>
            <a:r>
              <a:t>**Your Active Role:**</a:t>
            </a:r>
          </a:p>
          <a:p>
            <a:r>
              <a:t>- Never open unexpected attachments</a:t>
            </a:r>
          </a:p>
          <a:p>
            <a:r>
              <a:t>- Backup your data</a:t>
            </a:r>
          </a:p>
          <a:p>
            <a:r>
              <a:t>- Keep antivirus and software updated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Credential Stuffing / Password Attacks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Uses stolen passwords from other breaches</a:t>
            </a:r>
          </a:p>
          <a:p>
            <a:r>
              <a:t>- Works when users reuse passwords</a:t>
            </a:r>
          </a:p>
          <a:p/>
          <a:p>
            <a:r>
              <a:t>**Your Active Role:**</a:t>
            </a:r>
          </a:p>
          <a:p>
            <a:r>
              <a:t>- Use unique passwords</a:t>
            </a:r>
          </a:p>
          <a:p>
            <a:r>
              <a:t>- Enable MFA</a:t>
            </a:r>
          </a:p>
          <a:p>
            <a:r>
              <a:t>- Use a password manager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Malware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Malicious software installs from links, attachments, USBs</a:t>
            </a:r>
          </a:p>
          <a:p>
            <a:r>
              <a:t>- Can spy, steal data, or damage files</a:t>
            </a:r>
          </a:p>
          <a:p/>
          <a:p>
            <a:r>
              <a:t>**Your Active Role:**</a:t>
            </a:r>
          </a:p>
          <a:p>
            <a:r>
              <a:t>- Don’t install unknown software</a:t>
            </a:r>
          </a:p>
          <a:p>
            <a:r>
              <a:t>- Avoid suspicious downloads</a:t>
            </a:r>
          </a:p>
          <a:p>
            <a:r>
              <a:t>- Keep antivirus updated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Man-in-the-Middle (MitM)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Attacker intercepts communications on unsecured networks</a:t>
            </a:r>
          </a:p>
          <a:p>
            <a:r>
              <a:t>- Common on public Wi-Fi</a:t>
            </a:r>
          </a:p>
          <a:p/>
          <a:p>
            <a:r>
              <a:t>**Your Active Role:**</a:t>
            </a:r>
          </a:p>
          <a:p>
            <a:r>
              <a:t>- Don’t use public Wi-Fi for work</a:t>
            </a:r>
          </a:p>
          <a:p>
            <a:r>
              <a:t>- Use a VPN if required</a:t>
            </a:r>
          </a:p>
          <a:p>
            <a:r>
              <a:t>- Always check for HTTPS in websites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Supply Chain Attacks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Attackers compromise trusted vendors or software</a:t>
            </a:r>
          </a:p>
          <a:p>
            <a:r>
              <a:t>- Hard to detect directly as a user</a:t>
            </a:r>
          </a:p>
          <a:p/>
          <a:p>
            <a:r>
              <a:t>**Your Active Role:**</a:t>
            </a:r>
          </a:p>
          <a:p>
            <a:r>
              <a:t>- Only install software approved by IT</a:t>
            </a:r>
          </a:p>
          <a:p>
            <a:r>
              <a:t>- Report anything strange after updates</a:t>
            </a:r>
          </a:p>
          <a:p>
            <a:r>
              <a:t>- Stay informed of alerts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Social Engineering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Manipulates people into revealing info</a:t>
            </a:r>
          </a:p>
          <a:p>
            <a:r>
              <a:t>- Often poses as IT, management, or other trusted people</a:t>
            </a:r>
          </a:p>
          <a:p/>
          <a:p>
            <a:r>
              <a:t>**Your Active Role:**</a:t>
            </a:r>
          </a:p>
          <a:p>
            <a:r>
              <a:t>- Always verify requests for credentials</a:t>
            </a:r>
          </a:p>
          <a:p>
            <a:r>
              <a:t>- Be skeptical of urgency or threats</a:t>
            </a:r>
          </a:p>
          <a:p>
            <a:r>
              <a:t>- Report suspicious interactions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Unpatched Software (Active Action)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Exploits known vulnerabilities in outdated apps or systems</a:t>
            </a:r>
          </a:p>
          <a:p>
            <a:r>
              <a:t>- Often automated and widespread</a:t>
            </a:r>
          </a:p>
          <a:p/>
          <a:p>
            <a:r>
              <a:t>**Your Active Role:**</a:t>
            </a:r>
          </a:p>
          <a:p>
            <a:r>
              <a:t>- Don’t delay updates</a:t>
            </a:r>
          </a:p>
          <a:p>
            <a:r>
              <a:t>- Reboot your device after updates</a:t>
            </a:r>
          </a:p>
          <a:p>
            <a:r>
              <a:t>- Notify IT if something fails to update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