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Cyber Security Essentials for Everyone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Protecting Our Business Together</a:t>
            </a:r>
          </a:p>
          <a:p>
            <a:r>
              <a:t>Presented by: [Your Name]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Safe Remote Work Habits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company VPN if available</a:t>
            </a:r>
          </a:p>
          <a:p>
            <a:r>
              <a:t>- Avoid public Wi-Fi or use a mobile hotspot</a:t>
            </a:r>
          </a:p>
          <a:p>
            <a:r>
              <a:t>- Keep work and personal activities separate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Your Role in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Stay alert</a:t>
            </a:r>
          </a:p>
          <a:p>
            <a:r>
              <a:t>- Ask when unsure</a:t>
            </a:r>
          </a:p>
          <a:p>
            <a:r>
              <a:t>- Report anything suspicious immediately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We’re Doing (Company Measures)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Fortinet firewall protections in office</a:t>
            </a:r>
          </a:p>
          <a:p>
            <a:r>
              <a:t>- Endpoint protection software</a:t>
            </a:r>
          </a:p>
          <a:p>
            <a:r>
              <a:t>- Regular updates and patches</a:t>
            </a:r>
          </a:p>
          <a:p>
            <a:r>
              <a:t>- Security awareness training (this session!)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to Do If You Suspect a Breach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Unplug from the internet (if necessary)</a:t>
            </a:r>
          </a:p>
          <a:p>
            <a:r>
              <a:t>- Contact IT support immediately</a:t>
            </a:r>
          </a:p>
          <a:p>
            <a:r>
              <a:t>- Do not try to fix it yourself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Quick Tips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Think before you click</a:t>
            </a:r>
          </a:p>
          <a:p>
            <a:r>
              <a:t>- Lock your device</a:t>
            </a:r>
          </a:p>
          <a:p>
            <a:r>
              <a:t>- Use strong passwords</a:t>
            </a:r>
          </a:p>
          <a:p>
            <a:r>
              <a:t>- Stay updated</a:t>
            </a:r>
          </a:p>
          <a:p>
            <a:r>
              <a:t>- Report issues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Invite questions and share a contact email or helpdesk link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Cybersecurity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Cyber attacks are increasing</a:t>
            </a:r>
          </a:p>
          <a:p>
            <a:r>
              <a:t>- End users are the first line of defense</a:t>
            </a:r>
          </a:p>
          <a:p>
            <a:r>
              <a:t>- A breach can cost time, money, and trust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Our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Remote Staff: 22 computers on home networks behind basic firewalls</a:t>
            </a:r>
          </a:p>
          <a:p>
            <a:r>
              <a:t>- Office Staff: 10 computers secured by Fortinet</a:t>
            </a:r>
          </a:p>
          <a:p>
            <a:r>
              <a:t>- Reality: Threats exist both at home and at work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Cyber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Phishing emails</a:t>
            </a:r>
          </a:p>
          <a:p>
            <a:r>
              <a:t>- Malware and ransomware</a:t>
            </a:r>
          </a:p>
          <a:p>
            <a:r>
              <a:t>- Weak or reused passwords</a:t>
            </a:r>
          </a:p>
          <a:p>
            <a:r>
              <a:t>- Unpatched software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Remote Work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Public Wi-Fi use</a:t>
            </a:r>
          </a:p>
          <a:p>
            <a:r>
              <a:t>- Personal devices</a:t>
            </a:r>
          </a:p>
          <a:p>
            <a:r>
              <a:t>- Unsecured home routers</a:t>
            </a:r>
          </a:p>
          <a:p>
            <a:r>
              <a:t>- Lack of endpoint protection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Office Risks (Even with Fortinet)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Human error (e.g. clicking bad links)</a:t>
            </a:r>
          </a:p>
          <a:p>
            <a:r>
              <a:t>- Internal threats</a:t>
            </a:r>
          </a:p>
          <a:p>
            <a:r>
              <a:t>- USB drives and unauthorized devices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Passwords and 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strong, unique passwords</a:t>
            </a:r>
          </a:p>
          <a:p>
            <a:r>
              <a:t>- Enable multi-factor authentication (MFA)</a:t>
            </a:r>
          </a:p>
          <a:p>
            <a:r>
              <a:t>- Use password managers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Phishing 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Think before clicking</a:t>
            </a:r>
          </a:p>
          <a:p>
            <a:r>
              <a:t>- Check email addresses carefully</a:t>
            </a:r>
          </a:p>
          <a:p>
            <a:r>
              <a:t>- Report suspicious emails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Device Hygiene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Lock your screen when away</a:t>
            </a:r>
          </a:p>
          <a:p>
            <a:r>
              <a:t>- Don’t install unauthorized software</a:t>
            </a:r>
          </a:p>
          <a:p>
            <a:r>
              <a:t>- Keep antivirus and software up to date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