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" Type="http://schemas.openxmlformats.org/officeDocument/2006/relationships/printerSettings" Target="printerSettings/printerSettings1.bin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Cyber Security Essentials for Everyone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Protecting Our Business Together</a:t>
            </a:r>
          </a:p>
          <a:p>
            <a:r>
              <a:t>Presented by: [Your Name]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Safe Remote Work Habits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Use company VPN if available</a:t>
            </a:r>
          </a:p>
          <a:p>
            <a:r>
              <a:t>- Avoid public Wi-Fi or use a mobile hotspot</a:t>
            </a:r>
          </a:p>
          <a:p>
            <a:r>
              <a:t>- Keep work and personal activities separate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Your Role in Security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Stay alert</a:t>
            </a:r>
          </a:p>
          <a:p>
            <a:r>
              <a:t>- Ask when unsure</a:t>
            </a:r>
          </a:p>
          <a:p>
            <a:r>
              <a:t>- Report anything suspicious immediately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We’re Doing (Company Measures)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Fortinet firewall protections in office</a:t>
            </a:r>
          </a:p>
          <a:p>
            <a:r>
              <a:t>- Endpoint protection software</a:t>
            </a:r>
          </a:p>
          <a:p>
            <a:r>
              <a:t>- Regular updates and patches</a:t>
            </a:r>
          </a:p>
          <a:p>
            <a:r>
              <a:t>- Security awareness training (this session!)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to Do If You Suspect a Breach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Unplug from the internet (if necessary)</a:t>
            </a:r>
          </a:p>
          <a:p>
            <a:r>
              <a:t>- Contact IT support immediately</a:t>
            </a:r>
          </a:p>
          <a:p>
            <a:r>
              <a:t>- Do not try to fix it yourself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Quick Tips 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Think before you click</a:t>
            </a:r>
          </a:p>
          <a:p>
            <a:r>
              <a:t>- Lock your device</a:t>
            </a:r>
          </a:p>
          <a:p>
            <a:r>
              <a:t>- Use strong passwords</a:t>
            </a:r>
          </a:p>
          <a:p>
            <a:r>
              <a:t>- Stay updated</a:t>
            </a:r>
          </a:p>
          <a:p>
            <a:r>
              <a:t>- Report issues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Questions &amp; 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Invite questions and share a contact email or helpdesk link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Most Common Cyber Attacks in 2025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Phishing</a:t>
            </a:r>
          </a:p>
          <a:p>
            <a:r>
              <a:t>- Fake emails or messages tricking users</a:t>
            </a:r>
          </a:p>
          <a:p>
            <a:r>
              <a:t>- Includes BEC, smishing, and vishing</a:t>
            </a:r>
          </a:p>
          <a:p/>
          <a:p>
            <a:r>
              <a:t>2. Ransomware</a:t>
            </a:r>
          </a:p>
          <a:p>
            <a:r>
              <a:t>- Encrypts files, demands payment</a:t>
            </a:r>
          </a:p>
          <a:p>
            <a:r>
              <a:t>- Delivered via phishing, RDP, downloads</a:t>
            </a:r>
          </a:p>
          <a:p/>
          <a:p>
            <a:r>
              <a:t>3. Credential Stuffing</a:t>
            </a:r>
          </a:p>
          <a:p>
            <a:r>
              <a:t>- Uses stolen credentials from past breaches</a:t>
            </a:r>
          </a:p>
          <a:p>
            <a:r>
              <a:t>- Works due to password reuse</a:t>
            </a:r>
          </a:p>
          <a:p/>
          <a:p>
            <a:r>
              <a:t>4. Malware</a:t>
            </a:r>
          </a:p>
          <a:p>
            <a:r>
              <a:t>- Trojan horses, spyware, keyloggers</a:t>
            </a:r>
          </a:p>
          <a:p>
            <a:r>
              <a:t>- Installed via attachments, downloads, USBs</a:t>
            </a:r>
          </a:p>
          <a:p/>
          <a:p>
            <a:r>
              <a:t>5. Man-in-the-Middle (MitM)</a:t>
            </a:r>
          </a:p>
          <a:p>
            <a:r>
              <a:t>- Intercepts communication</a:t>
            </a:r>
          </a:p>
          <a:p>
            <a:r>
              <a:t>- Happens on public Wi-Fi</a:t>
            </a:r>
          </a:p>
          <a:p/>
          <a:p>
            <a:r>
              <a:t>6. Supply Chain Attacks</a:t>
            </a:r>
          </a:p>
          <a:p>
            <a:r>
              <a:t>- Targets vendors to infect customers</a:t>
            </a:r>
          </a:p>
          <a:p>
            <a:r>
              <a:t>- Difficult to detect</a:t>
            </a:r>
          </a:p>
          <a:p/>
          <a:p>
            <a:r>
              <a:t>7. Social Engineering</a:t>
            </a:r>
          </a:p>
          <a:p>
            <a:r>
              <a:t>- Tricks people into revealing information</a:t>
            </a:r>
          </a:p>
          <a:p>
            <a:r>
              <a:t>- Pretending to be IT, authority figures</a:t>
            </a:r>
          </a:p>
          <a:p/>
          <a:p>
            <a:r>
              <a:t>8. Exploiting Unpatched Software</a:t>
            </a:r>
          </a:p>
          <a:p>
            <a:r>
              <a:t>- Targets known flaws in outdated systems</a:t>
            </a:r>
          </a:p>
          <a:p>
            <a:r>
              <a:t>- Fix with regular updates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Cybersecurity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Cyber attacks are increasing</a:t>
            </a:r>
          </a:p>
          <a:p>
            <a:r>
              <a:t>- End users are the first line of defense</a:t>
            </a:r>
          </a:p>
          <a:p>
            <a:r>
              <a:t>- A breach can cost time, money, and trust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Our Environment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Remote Staff: 22 computers on home networks behind basic firewalls</a:t>
            </a:r>
          </a:p>
          <a:p>
            <a:r>
              <a:t>- Office Staff: 10 computers secured by Fortinet</a:t>
            </a:r>
          </a:p>
          <a:p>
            <a:r>
              <a:t>- Reality: Threats exist both at home and at work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Common Cyber Threats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Phishing emails</a:t>
            </a:r>
          </a:p>
          <a:p>
            <a:r>
              <a:t>- Malware and ransomware</a:t>
            </a:r>
          </a:p>
          <a:p>
            <a:r>
              <a:t>- Weak or reused passwords</a:t>
            </a:r>
          </a:p>
          <a:p>
            <a:r>
              <a:t>- Unpatched software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Remote Work Risks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Public Wi-Fi use</a:t>
            </a:r>
          </a:p>
          <a:p>
            <a:r>
              <a:t>- Personal devices</a:t>
            </a:r>
          </a:p>
          <a:p>
            <a:r>
              <a:t>- Unsecured home routers</a:t>
            </a:r>
          </a:p>
          <a:p>
            <a:r>
              <a:t>- Lack of endpoint protection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Office Risks (Even with Fortinet)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Human error (e.g. clicking bad links)</a:t>
            </a:r>
          </a:p>
          <a:p>
            <a:r>
              <a:t>- Internal threats</a:t>
            </a:r>
          </a:p>
          <a:p>
            <a:r>
              <a:t>- USB drives and unauthorized devices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Passwords and Authentication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Use strong, unique passwords</a:t>
            </a:r>
          </a:p>
          <a:p>
            <a:r>
              <a:t>- Enable multi-factor authentication (MFA)</a:t>
            </a:r>
          </a:p>
          <a:p>
            <a:r>
              <a:t>- Use password managers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Phishing Awareness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Think before clicking</a:t>
            </a:r>
          </a:p>
          <a:p>
            <a:r>
              <a:t>- Check email addresses carefully</a:t>
            </a:r>
          </a:p>
          <a:p>
            <a:r>
              <a:t>- Report suspicious emails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Device Hygiene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Lock your screen when away</a:t>
            </a:r>
          </a:p>
          <a:p>
            <a:r>
              <a:t>- Don’t install unauthorized software</a:t>
            </a:r>
          </a:p>
          <a:p>
            <a:r>
              <a:t>- Keep antivirus and software up to date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